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3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F2D3C-D47C-4FD6-9040-DE4E349538CE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3FD5-8E47-4CAA-B265-D7B2A5F71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04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F2D3C-D47C-4FD6-9040-DE4E349538CE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3FD5-8E47-4CAA-B265-D7B2A5F71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60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0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94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99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0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79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27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99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98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57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62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24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94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79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22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02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13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32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35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74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99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51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15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07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16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76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65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40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8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53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97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20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30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4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35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86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66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25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27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89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Полищук А.А.</dc:creator>
  <cp:lastModifiedBy>Полищук А.А.</cp:lastModifiedBy>
  <cp:revision>1</cp:revision>
  <dcterms:created xsi:type="dcterms:W3CDTF">2019-10-30T11:08:15Z</dcterms:created>
  <dcterms:modified xsi:type="dcterms:W3CDTF">2019-10-30T11:08:15Z</dcterms:modified>
</cp:coreProperties>
</file>