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0551-56F6-4719-B9BF-7C269C29C22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7C64-0269-4BFB-8916-D5CDB872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8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0551-56F6-4719-B9BF-7C269C29C22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7C64-0269-4BFB-8916-D5CDB872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2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40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4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6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1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4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2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38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9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96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7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3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1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6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62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6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6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9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2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5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9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4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1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6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4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8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1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3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3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8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2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6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3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4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2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0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2019-10-30T11:13:33Z</dcterms:created>
  <dcterms:modified xsi:type="dcterms:W3CDTF">2019-10-30T11:13:33Z</dcterms:modified>
</cp:coreProperties>
</file>