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F99D-F174-4C8E-A0AF-7409107AE7A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B902-046A-42D5-BCFB-C8BD155CA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BF99D-F174-4C8E-A0AF-7409107AE7A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B902-046A-42D5-BCFB-C8BD155CA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2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55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9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6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5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0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7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89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8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6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5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4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8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7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6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4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96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7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7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5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5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2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1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7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61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89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3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7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0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24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45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1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8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66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2019-10-30T11:20:06Z</dcterms:created>
  <dcterms:modified xsi:type="dcterms:W3CDTF">2019-10-30T11:20:06Z</dcterms:modified>
</cp:coreProperties>
</file>