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F821-918B-4A60-8BB4-FB85BDDAF47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EC33-6065-40F9-AB74-2802978E3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1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F821-918B-4A60-8BB4-FB85BDDAF47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EC33-6065-40F9-AB74-2802978E3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1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8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3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9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0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9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5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22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3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4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16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9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2019-10-30T11:27:28Z</dcterms:created>
  <dcterms:modified xsi:type="dcterms:W3CDTF">2019-10-30T11:27:28Z</dcterms:modified>
</cp:coreProperties>
</file>