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5948-25D3-4B3B-A3AD-0E19DAD04F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4438-9826-4EA6-A449-31CFD391D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5948-25D3-4B3B-A3AD-0E19DAD04FF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4438-9826-4EA6-A449-31CFD391D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2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6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2019-10-30T11:42:16Z</dcterms:created>
  <dcterms:modified xsi:type="dcterms:W3CDTF">2019-10-30T11:42:16Z</dcterms:modified>
</cp:coreProperties>
</file>