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3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B7A2-D075-4ED3-8091-70DF86E94993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FC65-0DAD-4B25-8DEA-D5F46DC97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67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8B7A2-D075-4ED3-8091-70DF86E94993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CFC65-0DAD-4B25-8DEA-D5F46DC97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03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35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14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02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87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19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84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96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96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50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59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46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38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42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9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21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2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75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50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81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51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1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50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20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7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3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23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7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01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2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1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96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80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5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42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01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81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9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58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62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88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37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85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01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64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63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Полищук А.А.</dc:creator>
  <cp:lastModifiedBy>Полищук А.А.</cp:lastModifiedBy>
  <cp:revision>1</cp:revision>
  <dcterms:created xsi:type="dcterms:W3CDTF">2019-10-30T11:48:08Z</dcterms:created>
  <dcterms:modified xsi:type="dcterms:W3CDTF">2019-10-30T11:48:08Z</dcterms:modified>
</cp:coreProperties>
</file>