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4FFDA-2D05-40C5-BC73-6512890AE0B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DDB84-F3C3-4660-83C9-5AAAE3836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4FFDA-2D05-40C5-BC73-6512890AE0BC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DDB84-F3C3-4660-83C9-5AAAE3836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324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198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71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81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08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35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9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4744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144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6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724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3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7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53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5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379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64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63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192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64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70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80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71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312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593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53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108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1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208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3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78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89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93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58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9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2019-10-30T11:54:37Z</dcterms:created>
  <dcterms:modified xsi:type="dcterms:W3CDTF">2019-10-30T11:54:37Z</dcterms:modified>
</cp:coreProperties>
</file>