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9AA6-FB81-417E-9503-53F2061F618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454D-55C5-4671-B636-6C98271ED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3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A9AA6-FB81-417E-9503-53F2061F618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4454D-55C5-4671-B636-6C98271ED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45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28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63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9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19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84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3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1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33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85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4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75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82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8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2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2019-10-30T11:55:58Z</dcterms:created>
  <dcterms:modified xsi:type="dcterms:W3CDTF">2019-10-30T11:55:58Z</dcterms:modified>
</cp:coreProperties>
</file>