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E3283-C8FB-4D42-AD0E-92B794A471AA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DDE8-B1FD-44A1-831C-7ABCD3681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1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3283-C8FB-4D42-AD0E-92B794A471AA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3DDE8-B1FD-44A1-831C-7ABCD3681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1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13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44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82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2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82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3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3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3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13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95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2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78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0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9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45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8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2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0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15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22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51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29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10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5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6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55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3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23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92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4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2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35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3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8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2019-10-30T11:57:57Z</dcterms:created>
  <dcterms:modified xsi:type="dcterms:W3CDTF">2019-10-30T11:57:57Z</dcterms:modified>
</cp:coreProperties>
</file>