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3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5049-8493-4956-BEED-D5703231C068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978C-CBD4-40C9-B1D1-E662316ED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66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A5049-8493-4956-BEED-D5703231C068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0978C-CBD4-40C9-B1D1-E662316ED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39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26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04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17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26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64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45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65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62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02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72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22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40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67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99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68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86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60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65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5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Полищук А.А.</dc:creator>
  <cp:lastModifiedBy>Полищук А.А.</cp:lastModifiedBy>
  <cp:revision>1</cp:revision>
  <dcterms:created xsi:type="dcterms:W3CDTF">2019-10-30T12:00:49Z</dcterms:created>
  <dcterms:modified xsi:type="dcterms:W3CDTF">2019-10-30T12:00:49Z</dcterms:modified>
</cp:coreProperties>
</file>