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7D06-E4BC-4951-B040-DBF6023D0A4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A90-0FCE-4583-BC33-F9E300F4B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0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7D06-E4BC-4951-B040-DBF6023D0A4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A90-0FCE-4583-BC33-F9E300F4B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6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0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3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1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2019-10-30T12:02:16Z</dcterms:created>
  <dcterms:modified xsi:type="dcterms:W3CDTF">2019-10-30T12:02:16Z</dcterms:modified>
</cp:coreProperties>
</file>