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230A-1425-4480-AF67-063EF25840B2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6888-1595-43E1-8DCD-F12BF775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230A-1425-4480-AF67-063EF25840B2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6888-1595-43E1-8DCD-F12BF775D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2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3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5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7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1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5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6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6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7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2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2019-10-30T12:07:22Z</dcterms:created>
  <dcterms:modified xsi:type="dcterms:W3CDTF">2019-10-30T12:07:22Z</dcterms:modified>
</cp:coreProperties>
</file>