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3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1F4F-562B-4860-AC89-66578BB0BF68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F98F-5317-4635-AF15-C73B776BA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2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B1F4F-562B-4860-AC89-66578BB0BF68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5F98F-5317-4635-AF15-C73B776BA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54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0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15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55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90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4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68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92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4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57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97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19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0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07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2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14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23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70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65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89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41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16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60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56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41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Полищук А.А.</dc:creator>
  <cp:lastModifiedBy>Полищук А.А.</cp:lastModifiedBy>
  <cp:revision>1</cp:revision>
  <dcterms:created xsi:type="dcterms:W3CDTF">2019-10-30T10:55:43Z</dcterms:created>
  <dcterms:modified xsi:type="dcterms:W3CDTF">2019-10-30T10:55:43Z</dcterms:modified>
</cp:coreProperties>
</file>