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Rg st="1" end="3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3F44-B197-4341-81AB-406B2D4D1A82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7E63-2906-4088-AB9E-C9902ED0D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617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D3F44-B197-4341-81AB-406B2D4D1A82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67E63-2906-4088-AB9E-C9902ED0D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56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5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59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60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32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30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31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68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17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97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73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25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55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11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33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8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Полищук А.А.</dc:creator>
  <cp:lastModifiedBy>Полищук А.А.</cp:lastModifiedBy>
  <cp:revision>1</cp:revision>
  <dcterms:created xsi:type="dcterms:W3CDTF">2019-10-30T10:57:38Z</dcterms:created>
  <dcterms:modified xsi:type="dcterms:W3CDTF">2019-10-30T10:57:38Z</dcterms:modified>
</cp:coreProperties>
</file>