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3769-31DB-4B18-8122-6F1E55BB7A8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8B74-5FB8-49C5-8A95-F1B13A85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8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3769-31DB-4B18-8122-6F1E55BB7A8F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8B74-5FB8-49C5-8A95-F1B13A85C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1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3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2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8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0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6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2019-10-30T10:58:53Z</dcterms:created>
  <dcterms:modified xsi:type="dcterms:W3CDTF">2019-10-30T10:58:53Z</dcterms:modified>
</cp:coreProperties>
</file>