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152D-A8E3-45F4-AD7C-F8D504703246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0AFE-F30F-4DBA-8E10-F28C25E15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39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152D-A8E3-45F4-AD7C-F8D504703246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0AFE-F30F-4DBA-8E10-F28C25E15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3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20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50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8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7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79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0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1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62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73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49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13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69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39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33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70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03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3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98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21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33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35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1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84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9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12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77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83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57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3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6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25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3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54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2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5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73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2019-10-30T11:07:21Z</dcterms:created>
  <dcterms:modified xsi:type="dcterms:W3CDTF">2019-10-30T11:07:21Z</dcterms:modified>
</cp:coreProperties>
</file>